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5" r:id="rId2"/>
    <p:sldMasterId id="2147483821" r:id="rId3"/>
    <p:sldMasterId id="214748383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531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200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750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13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398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779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081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7971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121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301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810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124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3782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7713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471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0047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6070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7389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0953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8781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734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078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452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393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3235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90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118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5722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2358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3606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115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7541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724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7137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4517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5148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51432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094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101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1302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4647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1935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7963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31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8603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7901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5165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7444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2282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0482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8797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1910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0705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23595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169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2337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231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8046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4812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4363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2956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3426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12673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9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88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2331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557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635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6330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218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B716C5-037E-4FDE-B015-3931C3E3B776}" type="datetimeFigureOut">
              <a:rPr lang="it-IT" smtClean="0"/>
              <a:pPr/>
              <a:t>15/05/2018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A2539-0A0A-487A-A297-C8EFD04C6A4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3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9061" y="424070"/>
            <a:ext cx="832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err="1">
                <a:solidFill>
                  <a:schemeClr val="bg1"/>
                </a:solidFill>
                <a:latin typeface="Colonna MT" panose="04020805060202030203" pitchFamily="82" charset="0"/>
              </a:rPr>
              <a:t>Czech</a:t>
            </a:r>
            <a:r>
              <a:rPr lang="it-IT" sz="9600" dirty="0">
                <a:solidFill>
                  <a:schemeClr val="bg1"/>
                </a:solidFill>
                <a:latin typeface="Colonna MT" panose="04020805060202030203" pitchFamily="82" charset="0"/>
              </a:rPr>
              <a:t> Republic </a:t>
            </a:r>
          </a:p>
        </p:txBody>
      </p:sp>
    </p:spTree>
    <p:extLst>
      <p:ext uri="{BB962C8B-B14F-4D97-AF65-F5344CB8AC3E}">
        <p14:creationId xmlns:p14="http://schemas.microsoft.com/office/powerpoint/2010/main" xmlns="" val="12988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8991"/>
            <a:ext cx="10515600" cy="28905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Czech Republic is a member state of the European Union, located in central Europe.</a:t>
            </a:r>
            <a:endParaRPr lang="it-IT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borders to the southeast with Slovakia, to the south with Austria, to the west with Germany and to the north with Poland. It is a landlocked state. Its capital is Prague.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876" y="2703145"/>
            <a:ext cx="5883876" cy="36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4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3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86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Prague</a:t>
            </a:r>
            <a:r>
              <a:rPr lang="it-IT" dirty="0" smtClean="0"/>
              <a:t> </a:t>
            </a:r>
            <a:r>
              <a:rPr lang="it-IT" dirty="0" err="1"/>
              <a:t>Castle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AEAEA"/>
                </a:solidFill>
              </a:rPr>
              <a:t>The Prague Castle stands on one of the nine hills on which the Czech capital develops and was the first inhabited center of the city.</a:t>
            </a:r>
            <a:endParaRPr lang="it-IT" dirty="0" smtClean="0">
              <a:solidFill>
                <a:srgbClr val="EAEAEA"/>
              </a:solidFill>
            </a:endParaRPr>
          </a:p>
          <a:p>
            <a:r>
              <a:rPr lang="en-US" dirty="0" smtClean="0">
                <a:solidFill>
                  <a:srgbClr val="EAEAEA"/>
                </a:solidFill>
              </a:rPr>
              <a:t>It </a:t>
            </a:r>
            <a:r>
              <a:rPr lang="en-US" dirty="0">
                <a:solidFill>
                  <a:srgbClr val="EAEAEA"/>
                </a:solidFill>
              </a:rPr>
              <a:t>is currently the official residence of the President of the Czech Republic. Within the complex are: the Cathedral of St. Vitus, the Convent of St. George, the Basilica of St. George, the Golden Lane, the Pinacoteca of the Prague Castle, the </a:t>
            </a:r>
            <a:r>
              <a:rPr lang="en-US" dirty="0" err="1">
                <a:solidFill>
                  <a:srgbClr val="EAEAEA"/>
                </a:solidFill>
              </a:rPr>
              <a:t>Daliborka</a:t>
            </a:r>
            <a:r>
              <a:rPr lang="en-US" dirty="0">
                <a:solidFill>
                  <a:srgbClr val="EAEAEA"/>
                </a:solidFill>
              </a:rPr>
              <a:t> tower and the Belvedere</a:t>
            </a:r>
            <a:endParaRPr lang="it-IT" dirty="0">
              <a:solidFill>
                <a:srgbClr val="EAEAEA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732" y="3889420"/>
            <a:ext cx="4012093" cy="26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0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1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745" y="573897"/>
            <a:ext cx="3306462" cy="219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342954" y="2768704"/>
            <a:ext cx="444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2400" dirty="0"/>
              <a:t>the Cathedral of St. Vitus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398" y="522121"/>
            <a:ext cx="3447536" cy="229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6609204" y="2768704"/>
            <a:ext cx="495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Convent and Basilica </a:t>
            </a:r>
            <a:r>
              <a:rPr lang="en-US" sz="2400" dirty="0"/>
              <a:t>of St. George</a:t>
            </a:r>
            <a:endParaRPr lang="it-IT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49" y="3300694"/>
            <a:ext cx="2940908" cy="220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2186243" y="5506376"/>
            <a:ext cx="255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the Golden Lane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421" y="3649522"/>
            <a:ext cx="4520044" cy="190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8275334" y="5580673"/>
            <a:ext cx="312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The  Belvedere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8505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4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4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9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9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9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9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1153391"/>
          </a:xfrm>
        </p:spPr>
        <p:txBody>
          <a:bodyPr>
            <a:normAutofit/>
          </a:bodyPr>
          <a:lstStyle/>
          <a:p>
            <a:pPr algn="ctr"/>
            <a:r>
              <a:rPr lang="it-IT" sz="5400" dirty="0" err="1" smtClean="0"/>
              <a:t>Cuisine</a:t>
            </a:r>
            <a:r>
              <a:rPr lang="it-IT" sz="5400" dirty="0" smtClean="0"/>
              <a:t> 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832" y="1469724"/>
            <a:ext cx="10515600" cy="4351338"/>
          </a:xfrm>
        </p:spPr>
        <p:txBody>
          <a:bodyPr/>
          <a:lstStyle/>
          <a:p>
            <a:r>
              <a:rPr lang="en-US" dirty="0" smtClean="0"/>
              <a:t>Czech </a:t>
            </a:r>
            <a:r>
              <a:rPr lang="en-US" dirty="0"/>
              <a:t>cuisine has recently changed, adhering to a healthier lifestyle; however, traditional Czech recipes are still extremely popular and are quite rich in calories, fat and sugar, in addition to the fact that they prefer particular sauces and condiments, albeit simple.</a:t>
            </a:r>
          </a:p>
          <a:p>
            <a:r>
              <a:rPr lang="en-US" dirty="0" err="1"/>
              <a:t>Rohliky</a:t>
            </a:r>
            <a:r>
              <a:rPr lang="en-US" dirty="0"/>
              <a:t>: banana-shaped sandwiches always served as an accompaniment to the main course.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3185599"/>
            <a:ext cx="5699973" cy="32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1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584100" y="284359"/>
            <a:ext cx="10225827" cy="1400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err="1"/>
              <a:t>Pecena</a:t>
            </a:r>
            <a:r>
              <a:rPr lang="it-IT" sz="2800" dirty="0"/>
              <a:t> </a:t>
            </a:r>
            <a:r>
              <a:rPr lang="it-IT" sz="2800" dirty="0" err="1" smtClean="0"/>
              <a:t>Kachna</a:t>
            </a:r>
            <a:r>
              <a:rPr lang="en-US" sz="2800" dirty="0" smtClean="0"/>
              <a:t> (roasted </a:t>
            </a:r>
            <a:r>
              <a:rPr lang="en-US" sz="2800" dirty="0"/>
              <a:t>duck, usually accompanied by smoked bacon dumplings and red sauerkraut)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1231" y="1572715"/>
            <a:ext cx="7051915" cy="4551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92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422" y="262094"/>
            <a:ext cx="10164505" cy="1325563"/>
          </a:xfrm>
        </p:spPr>
        <p:txBody>
          <a:bodyPr>
            <a:normAutofit/>
          </a:bodyPr>
          <a:lstStyle/>
          <a:p>
            <a:r>
              <a:rPr lang="it-IT" dirty="0" err="1"/>
              <a:t>boruvkové</a:t>
            </a:r>
            <a:r>
              <a:rPr lang="it-IT" dirty="0"/>
              <a:t> </a:t>
            </a:r>
            <a:r>
              <a:rPr lang="it-IT" dirty="0" err="1"/>
              <a:t>knedlíky</a:t>
            </a:r>
            <a:r>
              <a:rPr lang="it-IT" dirty="0"/>
              <a:t> </a:t>
            </a:r>
            <a:r>
              <a:rPr lang="it-IT" dirty="0" smtClean="0"/>
              <a:t>:</a:t>
            </a:r>
            <a:r>
              <a:rPr lang="it-IT" dirty="0" err="1" smtClean="0"/>
              <a:t>blueberry</a:t>
            </a:r>
            <a:r>
              <a:rPr lang="it-IT" dirty="0" smtClean="0"/>
              <a:t> </a:t>
            </a:r>
            <a:r>
              <a:rPr lang="it-IT" dirty="0" err="1"/>
              <a:t>dumplings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630" y="1546279"/>
            <a:ext cx="7106742" cy="470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90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bg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8795" y="682579"/>
            <a:ext cx="10354613" cy="5409127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</a:t>
            </a:r>
            <a:r>
              <a:rPr lang="it-IT" sz="3200" dirty="0" smtClean="0"/>
              <a:t>Fatto da :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smtClean="0"/>
              <a:t> </a:t>
            </a:r>
            <a:r>
              <a:rPr lang="it-IT" sz="3200" dirty="0" smtClean="0"/>
              <a:t>Fatima Ruggiero</a:t>
            </a:r>
            <a:r>
              <a:rPr lang="it-IT" sz="3200" dirty="0" smtClean="0"/>
              <a:t> </a:t>
            </a:r>
            <a:endParaRPr lang="it-IT" sz="3200" dirty="0" smtClean="0"/>
          </a:p>
          <a:p>
            <a:r>
              <a:rPr lang="it-IT" sz="3200" dirty="0" smtClean="0"/>
              <a:t>  Francesca </a:t>
            </a:r>
            <a:r>
              <a:rPr lang="it-IT" sz="3200" dirty="0" err="1" smtClean="0"/>
              <a:t>Polucci</a:t>
            </a:r>
            <a:r>
              <a:rPr lang="it-IT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318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zion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Filo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255</Words>
  <Application>Microsoft Office PowerPoint</Application>
  <PresentationFormat>Personalizzato</PresentationFormat>
  <Paragraphs>22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1_Sezione</vt:lpstr>
      <vt:lpstr>Sezione</vt:lpstr>
      <vt:lpstr>Filo</vt:lpstr>
      <vt:lpstr>Organico</vt:lpstr>
      <vt:lpstr>Diapositiva 1</vt:lpstr>
      <vt:lpstr>Diapositiva 2</vt:lpstr>
      <vt:lpstr>Prague Castle</vt:lpstr>
      <vt:lpstr>Diapositiva 4</vt:lpstr>
      <vt:lpstr>Cuisine </vt:lpstr>
      <vt:lpstr>Diapositiva 6</vt:lpstr>
      <vt:lpstr>boruvkové knedlíky :blueberry dumplings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Aula 107</cp:lastModifiedBy>
  <cp:revision>22</cp:revision>
  <dcterms:created xsi:type="dcterms:W3CDTF">2018-03-07T08:35:31Z</dcterms:created>
  <dcterms:modified xsi:type="dcterms:W3CDTF">2018-05-15T06:59:35Z</dcterms:modified>
</cp:coreProperties>
</file>