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8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589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861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044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843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778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97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189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820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312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209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9843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2AAB-4F78-4774-8FD0-1357CE82BACA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45FD-CA56-4E43-88AA-54C03F722B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455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712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21231" y="84588"/>
            <a:ext cx="5049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Sorrento</a:t>
            </a:r>
            <a:endParaRPr lang="it-IT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7818" y="907840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Viner Hand ITC" panose="03070502030502020203" pitchFamily="66" charset="0"/>
              </a:rPr>
              <a:t>Presentation of </a:t>
            </a:r>
            <a:r>
              <a:rPr lang="it-IT" dirty="0" err="1" smtClean="0">
                <a:latin typeface="Viner Hand ITC" panose="03070502030502020203" pitchFamily="66" charset="0"/>
              </a:rPr>
              <a:t>our</a:t>
            </a:r>
            <a:r>
              <a:rPr lang="it-IT" dirty="0" smtClean="0">
                <a:latin typeface="Viner Hand ITC" panose="03070502030502020203" pitchFamily="66" charset="0"/>
              </a:rPr>
              <a:t> </a:t>
            </a:r>
            <a:r>
              <a:rPr lang="it-IT" dirty="0" err="1" smtClean="0">
                <a:latin typeface="Viner Hand ITC" panose="03070502030502020203" pitchFamily="66" charset="0"/>
              </a:rPr>
              <a:t>town</a:t>
            </a:r>
            <a:endParaRPr lang="it-IT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9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1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5 0.33912 C 0.00625 0.32222 0.0349 0.14977 0.10638 0.16134 C 0.2151 0.17801 0.25794 0.30046 0.35807 0.17801 C 0.42096 0.10579 0.49544 -0.07824 0.54987 -0.07315 C 0.67266 -0.06667 0.69831 0.12268 0.69831 0.29398 C 0.7013 0.54005 0.54128 0.74468 0.34649 0.76805 C 0.14922 0.78472 -0.01354 0.52315 0.00065 0.33912 Z " pathEditMode="relative" rAng="0" ptsTypes="AAAAAAA">
                                      <p:cBhvr>
                                        <p:cTn id="2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6" y="1"/>
            <a:ext cx="12192000" cy="685799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930399" y="192963"/>
            <a:ext cx="5790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St. </a:t>
            </a:r>
            <a:r>
              <a:rPr lang="it-IT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Michele’s</a:t>
            </a:r>
            <a:r>
              <a:rPr lang="it-I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church</a:t>
            </a:r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064" y="945850"/>
            <a:ext cx="518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church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was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the IX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century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by a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bishop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8471" y="1215736"/>
            <a:ext cx="20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baroque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style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3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18" y="0"/>
            <a:ext cx="4980790" cy="688756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089290" y="451821"/>
            <a:ext cx="402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Viner Hand ITC" panose="03070502030502020203" pitchFamily="66" charset="0"/>
              </a:rPr>
              <a:t>I.T.N. NINO BIXIO</a:t>
            </a:r>
            <a:endParaRPr lang="it-IT" sz="3600" dirty="0">
              <a:latin typeface="Viner Hand ITC" panose="03070502030502020203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83972" y="1506070"/>
            <a:ext cx="7107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I.T.N. Nino Bixio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/>
              <a:t>a</a:t>
            </a:r>
            <a:r>
              <a:rPr lang="it-IT" dirty="0" smtClean="0"/>
              <a:t> </a:t>
            </a:r>
            <a:r>
              <a:rPr lang="it-IT" dirty="0" err="1" smtClean="0"/>
              <a:t>nautical</a:t>
            </a:r>
            <a:r>
              <a:rPr lang="it-IT" dirty="0" smtClean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 </a:t>
            </a:r>
            <a:r>
              <a:rPr lang="it-IT" dirty="0" err="1" smtClean="0"/>
              <a:t>situated</a:t>
            </a:r>
            <a:r>
              <a:rPr lang="it-IT" dirty="0" smtClean="0"/>
              <a:t> in Piano di Sorrento.</a:t>
            </a:r>
          </a:p>
          <a:p>
            <a:r>
              <a:rPr lang="it-IT" dirty="0" err="1" smtClean="0"/>
              <a:t>It’s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oldest</a:t>
            </a:r>
            <a:r>
              <a:rPr lang="it-IT" dirty="0" smtClean="0"/>
              <a:t> </a:t>
            </a:r>
            <a:r>
              <a:rPr lang="it-IT" dirty="0" err="1" smtClean="0"/>
              <a:t>nautical</a:t>
            </a:r>
            <a:r>
              <a:rPr lang="it-IT" dirty="0" smtClean="0"/>
              <a:t> </a:t>
            </a:r>
            <a:r>
              <a:rPr lang="it-IT" dirty="0" err="1" smtClean="0"/>
              <a:t>schools</a:t>
            </a:r>
            <a:r>
              <a:rPr lang="it-IT" dirty="0" smtClean="0"/>
              <a:t> in Europe,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evidence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existed</a:t>
            </a:r>
            <a:r>
              <a:rPr lang="it-IT" dirty="0" smtClean="0"/>
              <a:t> in the XVII Century; in the XIX </a:t>
            </a:r>
            <a:r>
              <a:rPr lang="it-IT" dirty="0" err="1" smtClean="0"/>
              <a:t>century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became</a:t>
            </a:r>
            <a:r>
              <a:rPr lang="it-IT" dirty="0" smtClean="0"/>
              <a:t> a «1° </a:t>
            </a:r>
            <a:r>
              <a:rPr lang="it-IT" dirty="0" err="1" smtClean="0"/>
              <a:t>class</a:t>
            </a:r>
            <a:r>
              <a:rPr lang="it-IT" dirty="0" smtClean="0"/>
              <a:t>» </a:t>
            </a:r>
            <a:r>
              <a:rPr lang="it-IT" dirty="0" err="1" smtClean="0"/>
              <a:t>institution</a:t>
            </a:r>
            <a:r>
              <a:rPr lang="it-IT" dirty="0" smtClean="0"/>
              <a:t> .</a:t>
            </a:r>
          </a:p>
          <a:p>
            <a:r>
              <a:rPr lang="it-IT" dirty="0" err="1" smtClean="0"/>
              <a:t>It’s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for the </a:t>
            </a:r>
            <a:r>
              <a:rPr lang="it-IT" dirty="0" err="1" smtClean="0"/>
              <a:t>ones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to </a:t>
            </a:r>
            <a:r>
              <a:rPr lang="it-IT" dirty="0" err="1" smtClean="0"/>
              <a:t>become</a:t>
            </a:r>
            <a:r>
              <a:rPr lang="it-IT" dirty="0" smtClean="0"/>
              <a:t> </a:t>
            </a:r>
            <a:r>
              <a:rPr lang="it-IT" dirty="0" err="1" smtClean="0"/>
              <a:t>sea</a:t>
            </a:r>
            <a:r>
              <a:rPr lang="it-IT" dirty="0" smtClean="0"/>
              <a:t> </a:t>
            </a:r>
            <a:r>
              <a:rPr lang="it-IT" dirty="0" err="1" smtClean="0"/>
              <a:t>captains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421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445"/>
            <a:ext cx="4930427" cy="492529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74372" y="322118"/>
            <a:ext cx="5609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Lucida Fax" panose="02060602050505020204" pitchFamily="18" charset="0"/>
              </a:rPr>
              <a:t>GAETANO RUGGIERO</a:t>
            </a:r>
            <a:endParaRPr lang="it-IT" sz="4000" dirty="0">
              <a:latin typeface="Lucida Fax" panose="02060602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44366" y="2005445"/>
            <a:ext cx="7106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citizen</a:t>
            </a:r>
            <a:r>
              <a:rPr lang="it-IT" dirty="0" smtClean="0"/>
              <a:t> of the </a:t>
            </a:r>
            <a:r>
              <a:rPr lang="it-IT" dirty="0" err="1" smtClean="0"/>
              <a:t>town</a:t>
            </a:r>
            <a:r>
              <a:rPr lang="it-IT" dirty="0" smtClean="0"/>
              <a:t>, he </a:t>
            </a:r>
            <a:r>
              <a:rPr lang="it-IT" dirty="0" err="1" smtClean="0"/>
              <a:t>represents</a:t>
            </a:r>
            <a:r>
              <a:rPr lang="it-IT" dirty="0" smtClean="0"/>
              <a:t> the future for </a:t>
            </a:r>
          </a:p>
          <a:p>
            <a:r>
              <a:rPr lang="it-IT" dirty="0" err="1"/>
              <a:t>t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little</a:t>
            </a:r>
            <a:r>
              <a:rPr lang="it-IT" dirty="0" smtClean="0"/>
              <a:t> </a:t>
            </a:r>
            <a:r>
              <a:rPr lang="it-IT" dirty="0" err="1" smtClean="0"/>
              <a:t>town</a:t>
            </a:r>
            <a:r>
              <a:rPr lang="it-IT" dirty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he </a:t>
            </a:r>
            <a:r>
              <a:rPr lang="it-IT" dirty="0" err="1" smtClean="0"/>
              <a:t>really</a:t>
            </a:r>
            <a:r>
              <a:rPr lang="it-IT" dirty="0" smtClean="0"/>
              <a:t> </a:t>
            </a:r>
            <a:r>
              <a:rPr lang="it-IT" dirty="0" err="1" smtClean="0"/>
              <a:t>loves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He </a:t>
            </a:r>
            <a:r>
              <a:rPr lang="it-IT" dirty="0" err="1" smtClean="0"/>
              <a:t>studies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Publio </a:t>
            </a:r>
            <a:r>
              <a:rPr lang="it-IT" dirty="0" err="1" smtClean="0"/>
              <a:t>Virglio</a:t>
            </a:r>
            <a:r>
              <a:rPr lang="it-IT" dirty="0" smtClean="0"/>
              <a:t> Marone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classical</a:t>
            </a:r>
            <a:r>
              <a:rPr lang="it-IT" dirty="0" smtClean="0"/>
              <a:t> high </a:t>
            </a:r>
            <a:r>
              <a:rPr lang="it-IT" dirty="0" err="1" smtClean="0"/>
              <a:t>school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046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133</Words>
  <Application>Microsoft Office PowerPoint</Application>
  <PresentationFormat>Personalizzato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9</cp:revision>
  <dcterms:created xsi:type="dcterms:W3CDTF">2017-12-05T10:26:24Z</dcterms:created>
  <dcterms:modified xsi:type="dcterms:W3CDTF">2018-05-14T13:28:30Z</dcterms:modified>
</cp:coreProperties>
</file>