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8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03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338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5124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437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747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497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09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241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624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273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275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19A8-E731-4771-8A29-503AFCBF5DCC}" type="datetimeFigureOut">
              <a:rPr lang="it-IT" smtClean="0"/>
              <a:pPr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3645F-5FB3-418F-ACA6-9F091A43A6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086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107653"/>
            <a:ext cx="12192000" cy="1655762"/>
          </a:xfrm>
        </p:spPr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VICO EQUENSE</a:t>
            </a:r>
            <a:endParaRPr lang="it-IT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24131" y="1935534"/>
            <a:ext cx="360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Vico Equense </a:t>
            </a:r>
            <a:r>
              <a:rPr lang="it-IT" dirty="0" err="1" smtClean="0">
                <a:solidFill>
                  <a:schemeClr val="accent1"/>
                </a:solidFill>
              </a:rPr>
              <a:t>is</a:t>
            </a:r>
            <a:r>
              <a:rPr lang="it-IT" dirty="0" smtClean="0">
                <a:solidFill>
                  <a:schemeClr val="accent1"/>
                </a:solidFill>
              </a:rPr>
              <a:t> a </a:t>
            </a:r>
            <a:r>
              <a:rPr lang="it-IT" dirty="0" err="1" smtClean="0">
                <a:solidFill>
                  <a:schemeClr val="accent1"/>
                </a:solidFill>
              </a:rPr>
              <a:t>European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town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because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it’s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cosy</a:t>
            </a:r>
            <a:r>
              <a:rPr lang="it-IT" dirty="0" smtClean="0">
                <a:solidFill>
                  <a:schemeClr val="accent1"/>
                </a:solidFill>
              </a:rPr>
              <a:t> and </a:t>
            </a:r>
            <a:r>
              <a:rPr lang="it-IT" dirty="0" err="1" smtClean="0">
                <a:solidFill>
                  <a:schemeClr val="accent1"/>
                </a:solidFill>
              </a:rPr>
              <a:t>rich</a:t>
            </a:r>
            <a:r>
              <a:rPr lang="it-IT" dirty="0" smtClean="0">
                <a:solidFill>
                  <a:schemeClr val="accent1"/>
                </a:solidFill>
              </a:rPr>
              <a:t> of </a:t>
            </a:r>
            <a:r>
              <a:rPr lang="it-IT" dirty="0" err="1" smtClean="0">
                <a:solidFill>
                  <a:schemeClr val="accent1"/>
                </a:solidFill>
              </a:rPr>
              <a:t>history</a:t>
            </a:r>
            <a:r>
              <a:rPr lang="it-IT" dirty="0" smtClean="0">
                <a:solidFill>
                  <a:schemeClr val="accent1"/>
                </a:solidFill>
              </a:rPr>
              <a:t>.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20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297" y="0"/>
            <a:ext cx="12127403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dirty="0" smtClean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GIUSSO CASTLE</a:t>
            </a:r>
            <a:endParaRPr lang="it-IT" sz="720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4" y="1268523"/>
            <a:ext cx="10376291" cy="43955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6915"/>
            <a:ext cx="5727408" cy="34651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08" y="1436914"/>
            <a:ext cx="6464592" cy="34651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0588" y="5159829"/>
            <a:ext cx="11579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Giusso</a:t>
            </a:r>
            <a:r>
              <a:rPr lang="it-IT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Castle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was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built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in the XIII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century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its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name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comes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from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his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owners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At the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beginning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was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a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military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structure,but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now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used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for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ceremonies,meetings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and for art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exhibitions.It’s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situated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in the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historical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centre and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it’s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part of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our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history</a:t>
            </a:r>
            <a:r>
              <a:rPr lang="it-IT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In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our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opinion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it’s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one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of the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most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impressive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castles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of the </a:t>
            </a:r>
            <a:r>
              <a:rPr lang="it-IT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peninsula</a:t>
            </a:r>
            <a:r>
              <a:rPr lang="it-IT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it-IT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564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59958"/>
            <a:ext cx="12192000" cy="129124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town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food,infact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come </a:t>
            </a:r>
            <a:r>
              <a:rPr lang="it-IT" dirty="0" err="1" smtClean="0"/>
              <a:t>here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/>
              <a:t> </a:t>
            </a:r>
            <a:r>
              <a:rPr lang="it-IT" dirty="0" smtClean="0"/>
              <a:t>for </a:t>
            </a:r>
            <a:r>
              <a:rPr lang="it-IT" dirty="0" err="1" smtClean="0"/>
              <a:t>food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Some of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specialities</a:t>
            </a:r>
            <a:r>
              <a:rPr lang="it-IT" dirty="0" smtClean="0"/>
              <a:t> are  pizza, </a:t>
            </a:r>
            <a:r>
              <a:rPr lang="it-IT" dirty="0" err="1" smtClean="0"/>
              <a:t>ice</a:t>
            </a:r>
            <a:r>
              <a:rPr lang="it-IT" dirty="0" smtClean="0"/>
              <a:t> </a:t>
            </a:r>
            <a:r>
              <a:rPr lang="it-IT" dirty="0" err="1" smtClean="0"/>
              <a:t>cream</a:t>
            </a:r>
            <a:r>
              <a:rPr lang="it-IT" dirty="0" smtClean="0"/>
              <a:t> and  mozzarella.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9818"/>
            <a:ext cx="3822356" cy="34637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56" y="2509817"/>
            <a:ext cx="3818237" cy="34637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594" y="2509816"/>
            <a:ext cx="4551406" cy="34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58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97</Words>
  <Application>Microsoft Office PowerPoint</Application>
  <PresentationFormat>Personalizzato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GIUSSO CASTLE</vt:lpstr>
      <vt:lpstr>In this town one of the most important things is food,infact many people come here also for food. Some of our specialities are  pizza, ice cream and  mozzarella.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10</cp:revision>
  <dcterms:created xsi:type="dcterms:W3CDTF">2017-12-05T10:21:00Z</dcterms:created>
  <dcterms:modified xsi:type="dcterms:W3CDTF">2018-05-14T13:29:58Z</dcterms:modified>
</cp:coreProperties>
</file>