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h9eqz0oxHQOik7j/sETPbMvwqw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11" Type="http://schemas.openxmlformats.org/officeDocument/2006/relationships/image" Target="../media/image4.jpg"/><Relationship Id="rId10" Type="http://schemas.openxmlformats.org/officeDocument/2006/relationships/image" Target="../media/image1.jpg"/><Relationship Id="rId9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7.jpg"/><Relationship Id="rId8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45" y="129323"/>
            <a:ext cx="3475078" cy="224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079587" y="293446"/>
            <a:ext cx="2381590" cy="203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40108" y="2854070"/>
            <a:ext cx="2385337" cy="20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8129" y="5207465"/>
            <a:ext cx="1967969" cy="147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30218" y="5341824"/>
            <a:ext cx="1814255" cy="120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88347" y="4476410"/>
            <a:ext cx="2484577" cy="176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56269" y="129324"/>
            <a:ext cx="3016822" cy="238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247509">
            <a:off x="7124125" y="2757039"/>
            <a:ext cx="2361093" cy="22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507884" y="2971800"/>
            <a:ext cx="46358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ERASMUS Eco-Scènes de vie citoyenne</a:t>
            </a:r>
            <a:endParaRPr b="1" sz="200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5005" y="3549650"/>
            <a:ext cx="2217334" cy="147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2023-07-05T07:00:30Z</dcterms:created>
  <dc:creator>grazi</dc:creator>
</cp:coreProperties>
</file>